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3" r:id="rId4"/>
    <p:sldId id="268" r:id="rId5"/>
    <p:sldId id="267" r:id="rId6"/>
    <p:sldId id="274" r:id="rId7"/>
    <p:sldId id="265" r:id="rId8"/>
    <p:sldId id="269" r:id="rId9"/>
    <p:sldId id="270" r:id="rId10"/>
    <p:sldId id="264" r:id="rId11"/>
    <p:sldId id="260" r:id="rId12"/>
    <p:sldId id="272" r:id="rId13"/>
    <p:sldId id="266" r:id="rId14"/>
    <p:sldId id="25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D984-6365-44F9-A034-9C6C3C3EA8B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2225-31FA-41ED-ABF6-EB96A2BC8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32225-31FA-41ED-ABF6-EB96A2BC85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7A41-1B76-44F1-89B4-4B7D8C1932F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47E1-2BE5-4720-A851-164A3A8B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8572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715304" cy="3500462"/>
          </a:xfrm>
        </p:spPr>
        <p:txBody>
          <a:bodyPr>
            <a:normAutofit/>
          </a:bodyPr>
          <a:lstStyle/>
          <a:p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4342" name="Picture 6" descr="C:\Users\Admin\Desktop\к презинтации\SAM_7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714884"/>
            <a:ext cx="3214678" cy="2143116"/>
          </a:xfrm>
          <a:prstGeom prst="rect">
            <a:avLst/>
          </a:prstGeom>
          <a:noFill/>
        </p:spPr>
      </p:pic>
      <p:pic>
        <p:nvPicPr>
          <p:cNvPr id="7" name="Рисунок 6" descr="http://www.murom-mama.ru/images/20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000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«Игры - занятия 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по конструированию и экспериментированию 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с детьми 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по методике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В.А. Кайе»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вивающая предметно-игровая система &quot;Соты Кайе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714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92867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«Соты Кайе» 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48" y="3643290"/>
            <a:ext cx="4857752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/>
              <a:t>   </a:t>
            </a:r>
            <a:r>
              <a:rPr lang="ru-RU" sz="2400" dirty="0" smtClean="0"/>
              <a:t>Если ребенок мал, пусть он учится соединять шестигранники сторона к стороне, не оставляя зазоров и понимая, что он может выложить целую композицию или узнаваемый образ из прилагаемого к игре буклета.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10001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http://www.bambinos.ru/upload/iblock/cf5/cf508041f11b4764e15e55f4267495c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643314"/>
            <a:ext cx="435768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видео ЛУ\DSCF3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1999" cy="3429000"/>
          </a:xfrm>
          <a:prstGeom prst="rect">
            <a:avLst/>
          </a:prstGeom>
          <a:noFill/>
        </p:spPr>
      </p:pic>
      <p:pic>
        <p:nvPicPr>
          <p:cNvPr id="1028" name="Picture 4" descr="C:\Users\Admin\Desktop\видео ЛУ\DSCF3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8999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к презинтации\SAM_7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0"/>
            <a:ext cx="4214810" cy="3357562"/>
          </a:xfrm>
          <a:prstGeom prst="rect">
            <a:avLst/>
          </a:prstGeom>
          <a:noFill/>
        </p:spPr>
      </p:pic>
      <p:pic>
        <p:nvPicPr>
          <p:cNvPr id="5" name="Picture 4" descr="C:\Users\Admin\Desktop\к презинтации\SAM_7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4182938" cy="29289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335756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прислоняя крышки боковыми сторонами или располагая их на некотором расстоянии, класть крышки меньшего диаметра на большие.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071546"/>
            <a:ext cx="371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Для конструирования можно использовать крышки одинакового и разного диаметра, </a:t>
            </a:r>
            <a:endParaRPr lang="ru-RU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dmin\Desktop\к презинтации\SAM_7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086100"/>
          </a:xfrm>
          <a:prstGeom prst="rect">
            <a:avLst/>
          </a:prstGeom>
          <a:noFill/>
        </p:spPr>
      </p:pic>
      <p:pic>
        <p:nvPicPr>
          <p:cNvPr id="22533" name="Picture 5" descr="C:\Users\Admin\Desktop\к презинтации\SAM_7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3500438"/>
            <a:ext cx="4214811" cy="33575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3429000"/>
            <a:ext cx="3571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/>
              <a:t>Изображение одного и того же объекта  усложняется путем добавления новых деталей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14290"/>
            <a:ext cx="3714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 помощью пробок мы можем выкладывать дом. </a:t>
            </a:r>
            <a:endParaRPr lang="ru-RU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Учебно-игровое пособие для детей 3-7 лет &quot;Маленький дизайнер&quot;"/>
          <p:cNvPicPr>
            <a:picLocks noGrp="1"/>
          </p:cNvPicPr>
          <p:nvPr>
            <p:ph type="pic" idx="1"/>
          </p:nvPr>
        </p:nvPicPr>
        <p:blipFill>
          <a:blip r:embed="rId2"/>
          <a:srcRect t="13325" b="13325"/>
          <a:stretch>
            <a:fillRect/>
          </a:stretch>
        </p:blipFill>
        <p:spPr bwMode="auto">
          <a:xfrm>
            <a:off x="0" y="0"/>
            <a:ext cx="47863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7"/>
          <p:cNvSpPr>
            <a:spLocks noGrp="1"/>
          </p:cNvSpPr>
          <p:nvPr>
            <p:ph type="body" sz="half" idx="2"/>
          </p:nvPr>
        </p:nvSpPr>
        <p:spPr>
          <a:xfrm>
            <a:off x="0" y="3643313"/>
            <a:ext cx="9144000" cy="3214687"/>
          </a:xfrm>
        </p:spPr>
        <p:txBody>
          <a:bodyPr/>
          <a:lstStyle/>
          <a:p>
            <a:r>
              <a:rPr lang="ru-RU" sz="2800" b="1" dirty="0" smtClean="0"/>
              <a:t>"Маленький дизайнер" – это полезное учебное пособие, развивающее комбинаторное мышление дошкольников, а заодно и увлекательная настольная игра, в которой мальчики и девочки могут проявить себя как творческие личности с креативным подходом к решению поставленных задач.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видео ОП\DSCF3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5123" name="Picture 3" descr="C:\Users\Admin\Desktop\видео ОП\DSCF3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82578"/>
            <a:ext cx="4500562" cy="33754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571480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Игровые материалы </a:t>
            </a:r>
          </a:p>
          <a:p>
            <a:r>
              <a:rPr lang="ru-RU" sz="2400" b="1" dirty="0" smtClean="0"/>
              <a:t>помогают в развитии воображения, фантазии, глазомера, художественного вкуса,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714752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ориентирования на плоскости и в пространстве, чувства гармонии, композиции, симметрии и пропорции. 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Виктор Кайе</a:t>
            </a:r>
            <a:endParaRPr lang="ru-RU" dirty="0"/>
          </a:p>
        </p:txBody>
      </p:sp>
      <p:pic>
        <p:nvPicPr>
          <p:cNvPr id="4" name="Содержимое 3" descr="f7be2a7957d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0005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142984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Изобретатель игрушек и игр, академик Академии изобретательства, кавалер ордена «Во имя жизни на земле», придумал много уникального игрового материала для детей. Его игры, обладая фантастическими возможностями разнообразят досуг, снимут эмоциональное напряжение у ребёнка. 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НАУЧНОСТЬ </a:t>
            </a:r>
            <a:endParaRPr lang="ru-RU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00562" y="714356"/>
            <a:ext cx="4186238" cy="614364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400" dirty="0" smtClean="0"/>
              <a:t>         Технологии Кайе представляют материалы  для образовательной деятельности и игр с дошкольниками по конструированию и экспериментированию с </a:t>
            </a:r>
            <a:r>
              <a:rPr lang="ru-RU" sz="2400" b="1" dirty="0" smtClean="0"/>
              <a:t>природным и бытовым материалом</a:t>
            </a:r>
            <a:r>
              <a:rPr lang="ru-RU" sz="2400" dirty="0" smtClean="0"/>
              <a:t>. Материал предполагает большую вариативность  использования с учетом индивидуальных особенностей и возраста детей. </a:t>
            </a:r>
            <a:endParaRPr lang="ru-RU" sz="2400" dirty="0"/>
          </a:p>
        </p:txBody>
      </p:sp>
      <p:pic>
        <p:nvPicPr>
          <p:cNvPr id="12290" name="Picture 2" descr="C:\Users\Admin\Desktop\фото к през\DSCF3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000372"/>
          </a:xfrm>
          <a:prstGeom prst="rect">
            <a:avLst/>
          </a:prstGeom>
          <a:noFill/>
        </p:spPr>
      </p:pic>
      <p:pic>
        <p:nvPicPr>
          <p:cNvPr id="12291" name="Picture 3" descr="C:\Users\Admin\Desktop\к презинтации\SAM_7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429124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</a:rPr>
              <a:t>АКТУАЛЬНОСТЬ</a:t>
            </a: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Конструирование в детском саду проводится с детьми всех возрастов в доступной игровой форме   </a:t>
            </a:r>
            <a:r>
              <a:rPr lang="ru-RU" sz="2800" b="1" dirty="0" smtClean="0"/>
              <a:t>от простого к сложному.  </a:t>
            </a:r>
            <a:r>
              <a:rPr lang="ru-RU" sz="2400" dirty="0" smtClean="0"/>
              <a:t>Формирование мотивации развития обучения дошкольника, а также творческая познавательная деятельность- вот главные задачи, которые стоят сегодня перед педагогом в рамках ФГОС. В связи с этим огромное значение отведено конструированию.</a:t>
            </a:r>
            <a:endParaRPr lang="ru-RU" sz="2400" dirty="0"/>
          </a:p>
        </p:txBody>
      </p:sp>
      <p:pic>
        <p:nvPicPr>
          <p:cNvPr id="11265" name="Picture 1" descr="C:\Users\Admin\Desktop\фото к през\DSCF3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5080000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Цель использования игр Кайе</a:t>
            </a:r>
            <a:endParaRPr lang="ru-RU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Цель использования игр Кайе –удовлетворить естественное детское любопытство и любознательность, потребность в игре и новых впечатлениях, желании сделать что-либо своими руками и стремление познавать окружающий мир, свойства предметов, способность взаимодействовать друг с другом.  Всё это необходимо для решения задач ФГОС дошкольного образования в области познавательного развития.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к през\DSCF3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2"/>
            <a:ext cx="4714876" cy="3143248"/>
          </a:xfrm>
          <a:prstGeom prst="rect">
            <a:avLst/>
          </a:prstGeom>
          <a:noFill/>
        </p:spPr>
      </p:pic>
      <p:pic>
        <p:nvPicPr>
          <p:cNvPr id="1027" name="Picture 3" descr="F:\DCIM\100PHOTO\SAM_7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«Колечки Кайе» </a:t>
            </a:r>
            <a:r>
              <a:rPr lang="ru-RU" sz="1800" b="1" dirty="0" smtClean="0"/>
              <a:t>- развивающая предметно – игровая система </a:t>
            </a:r>
            <a:r>
              <a:rPr lang="ru-RU" sz="1800" dirty="0" smtClean="0"/>
              <a:t> для индивидуальной или коллективной игры детей  в возрасте от 3 до 10 лет.</a:t>
            </a:r>
          </a:p>
          <a:p>
            <a:r>
              <a:rPr lang="ru-RU" sz="1800" dirty="0" smtClean="0"/>
              <a:t>Многофункциональная, вариативная дидактическая и игровая система, которая применяется для конструирования, экспериментирования в области детского дизайна, занятий по математике, а также  для спортивных занятий.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5" name="Содержимое 4" descr="http://www.mlk.ru/aspekt/catalogue/photos/ke_ko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3037" y="642919"/>
            <a:ext cx="4946681" cy="42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F3316.AVI_snapshot_01.37_[2015.12.03_21.29.25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3315.AVI_snapshot_00.03_[2015.12.03_21.22.28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376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</vt:lpstr>
      <vt:lpstr>Виктор Кайе</vt:lpstr>
      <vt:lpstr>                                    НАУЧНОСТЬ </vt:lpstr>
      <vt:lpstr>АКТУАЛЬНОСТЬ </vt:lpstr>
      <vt:lpstr>Цель использования игр Кайе</vt:lpstr>
      <vt:lpstr>Слайд 6</vt:lpstr>
      <vt:lpstr>Слайд 7</vt:lpstr>
      <vt:lpstr>Слайд 8</vt:lpstr>
      <vt:lpstr>Слайд 9</vt:lpstr>
      <vt:lpstr>«Соты Кайе» 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эффективных технологий в познавательном развитии детей</dc:title>
  <dc:creator>FORWARD</dc:creator>
  <cp:lastModifiedBy>FORWARD</cp:lastModifiedBy>
  <cp:revision>74</cp:revision>
  <dcterms:created xsi:type="dcterms:W3CDTF">2015-12-02T07:12:20Z</dcterms:created>
  <dcterms:modified xsi:type="dcterms:W3CDTF">2015-12-08T18:45:03Z</dcterms:modified>
</cp:coreProperties>
</file>